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8" autoAdjust="0"/>
    <p:restoredTop sz="94660"/>
  </p:normalViewPr>
  <p:slideViewPr>
    <p:cSldViewPr>
      <p:cViewPr varScale="1">
        <p:scale>
          <a:sx n="114" d="100"/>
          <a:sy n="114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47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39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24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64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4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69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20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1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70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39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69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C54F-BD86-4A3F-93A0-BCCB91E556D8}" type="datetimeFigureOut">
              <a:rPr lang="ko-KR" altLang="en-US" smtClean="0"/>
              <a:t>2024-04-12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D03A-244B-4787-9BA3-525F46517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56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4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9416" y="1196752"/>
            <a:ext cx="105851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spc="-300" dirty="0">
                <a:solidFill>
                  <a:schemeClr val="bg1"/>
                </a:solidFill>
                <a:latin typeface="Arial" panose="020B0604020202020204" pitchFamily="34" charset="0"/>
                <a:ea typeface="Rix밝은고딕 B" pitchFamily="18" charset="-127"/>
                <a:cs typeface="Arial" panose="020B0604020202020204" pitchFamily="34" charset="0"/>
              </a:rPr>
              <a:t>2024</a:t>
            </a:r>
            <a:r>
              <a:rPr lang="ko-KR" altLang="en-US" sz="3600" spc="-300" dirty="0">
                <a:solidFill>
                  <a:schemeClr val="bg1"/>
                </a:solidFill>
                <a:latin typeface="Arial" panose="020B0604020202020204" pitchFamily="34" charset="0"/>
                <a:ea typeface="Rix밝은고딕 B" pitchFamily="18" charset="-127"/>
                <a:cs typeface="Arial" panose="020B0604020202020204" pitchFamily="34" charset="0"/>
              </a:rPr>
              <a:t>년  </a:t>
            </a:r>
            <a:r>
              <a:rPr lang="en-US" altLang="ko-KR" sz="3600" spc="-300" dirty="0">
                <a:solidFill>
                  <a:schemeClr val="bg1"/>
                </a:solidFill>
                <a:latin typeface="Arial" panose="020B0604020202020204" pitchFamily="34" charset="0"/>
                <a:ea typeface="Rix밝은고딕 B" pitchFamily="18" charset="-127"/>
                <a:cs typeface="Arial" panose="020B0604020202020204" pitchFamily="34" charset="0"/>
              </a:rPr>
              <a:t>‘</a:t>
            </a:r>
            <a:r>
              <a:rPr lang="ko-KR" altLang="en-US" sz="3600" spc="-300" dirty="0">
                <a:solidFill>
                  <a:schemeClr val="bg1"/>
                </a:solidFill>
                <a:latin typeface="Arial" panose="020B0604020202020204" pitchFamily="34" charset="0"/>
                <a:ea typeface="Rix밝은고딕 B" pitchFamily="18" charset="-127"/>
                <a:cs typeface="Arial" panose="020B0604020202020204" pitchFamily="34" charset="0"/>
              </a:rPr>
              <a:t>탄소 줄이기 재활용 나만의 노하우</a:t>
            </a:r>
            <a:r>
              <a:rPr lang="ko-KR" altLang="en-US" sz="3600" spc="-300" dirty="0">
                <a:solidFill>
                  <a:schemeClr val="bg1"/>
                </a:solidFill>
                <a:latin typeface="Rix밝은고딕 B" pitchFamily="18" charset="-127"/>
                <a:ea typeface="Rix밝은고딕 B" pitchFamily="18" charset="-127"/>
              </a:rPr>
              <a:t>’</a:t>
            </a:r>
            <a:endParaRPr lang="en-US" altLang="ko-KR" sz="3600" spc="-300" dirty="0">
              <a:solidFill>
                <a:schemeClr val="bg1"/>
              </a:solidFill>
              <a:latin typeface="Rix밝은고딕 B" pitchFamily="18" charset="-127"/>
              <a:ea typeface="Rix밝은고딕 B" pitchFamily="18" charset="-127"/>
            </a:endParaRPr>
          </a:p>
          <a:p>
            <a:pPr algn="ctr"/>
            <a:endParaRPr lang="ko-KR" altLang="en-US" sz="1400" dirty="0">
              <a:solidFill>
                <a:srgbClr val="FFC000"/>
              </a:solidFill>
              <a:latin typeface="Rix밝은고딕 B" pitchFamily="18" charset="-127"/>
              <a:ea typeface="Rix밝은고딕 B" pitchFamily="18" charset="-127"/>
            </a:endParaRPr>
          </a:p>
          <a:p>
            <a:pPr algn="ctr"/>
            <a:r>
              <a:rPr lang="ko-KR" altLang="en-US" sz="5400" spc="-150" dirty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‘환경정화봉사 청소년 실천 대회</a:t>
            </a:r>
            <a:r>
              <a:rPr lang="en-US" altLang="ko-KR" sz="4400" dirty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</a:p>
          <a:p>
            <a:pPr algn="ctr"/>
            <a:r>
              <a:rPr lang="en-US" altLang="ko-KR" sz="3600" dirty="0">
                <a:solidFill>
                  <a:srgbClr val="FFC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3600" dirty="0">
                <a:solidFill>
                  <a:srgbClr val="FFC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본선 참여하기</a:t>
            </a:r>
            <a:r>
              <a:rPr lang="en-US" altLang="ko-KR" sz="3600" dirty="0">
                <a:solidFill>
                  <a:srgbClr val="FFC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endParaRPr lang="ko-KR" altLang="en-US" sz="3600" dirty="0">
              <a:solidFill>
                <a:srgbClr val="FFC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4365104"/>
            <a:ext cx="333439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06542" y="4857693"/>
            <a:ext cx="10778090" cy="128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dirty="0"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1. </a:t>
            </a:r>
            <a:r>
              <a:rPr kumimoji="1" lang="ko-KR" altLang="en-US" dirty="0"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위 주소를 복사해서 </a:t>
            </a:r>
            <a:r>
              <a:rPr kumimoji="1" lang="en-US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Chrome </a:t>
            </a:r>
            <a:r>
              <a:rPr kumimoji="1" lang="ko-KR" altLang="en-US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인터넷 </a:t>
            </a:r>
            <a:r>
              <a:rPr kumimoji="1" lang="ko-KR" altLang="en-US" u="sng" dirty="0">
                <a:solidFill>
                  <a:srgbClr val="FF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주소 창</a:t>
            </a:r>
            <a:r>
              <a:rPr kumimoji="1" lang="en-US" altLang="ko-KR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(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검색 창이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 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아님</a:t>
            </a:r>
            <a:r>
              <a:rPr kumimoji="1" lang="en-US" altLang="ko-KR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)</a:t>
            </a:r>
            <a:r>
              <a:rPr kumimoji="1" lang="ko-KR" altLang="en-US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에 입력 또는 링크 주소 클릭 후 비번</a:t>
            </a:r>
            <a:endParaRPr kumimoji="1" lang="en-US" altLang="ko-KR" dirty="0">
              <a:solidFill>
                <a:srgbClr val="000000"/>
              </a:solidFill>
              <a:latin typeface="Rix밝은고딕 B" pitchFamily="18" charset="-127"/>
              <a:ea typeface="Rix밝은고딕 B" pitchFamily="18" charset="-127"/>
              <a:cs typeface="굴림" pitchFamily="50" charset="-127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2. </a:t>
            </a:r>
            <a:r>
              <a:rPr kumimoji="1" lang="ko-KR" altLang="en-US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모양</a:t>
            </a:r>
            <a:r>
              <a:rPr kumimoji="1" lang="en-US" altLang="ko-KR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, </a:t>
            </a:r>
            <a:r>
              <a:rPr kumimoji="1" lang="ko-KR" altLang="en-US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색상 등을 선택하고 </a:t>
            </a:r>
            <a:r>
              <a:rPr kumimoji="1" lang="ko-KR" altLang="en-US" dirty="0" err="1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아바타</a:t>
            </a:r>
            <a:r>
              <a:rPr kumimoji="1" lang="ko-KR" altLang="en-US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 위에 뜨는 이름 설정</a:t>
            </a:r>
            <a:r>
              <a:rPr kumimoji="1" lang="ko-KR" altLang="en-US" dirty="0">
                <a:solidFill>
                  <a:srgbClr val="0070C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 수험번호</a:t>
            </a:r>
            <a:r>
              <a:rPr kumimoji="1" lang="en-US" altLang="ko-KR" dirty="0">
                <a:solidFill>
                  <a:srgbClr val="0070C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_</a:t>
            </a:r>
            <a:r>
              <a:rPr kumimoji="1" lang="ko-KR" altLang="en-US" dirty="0">
                <a:solidFill>
                  <a:srgbClr val="0070C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이름</a:t>
            </a:r>
            <a:r>
              <a:rPr kumimoji="1" lang="en-US" altLang="ko-KR" dirty="0">
                <a:solidFill>
                  <a:srgbClr val="0070C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(A_01_</a:t>
            </a:r>
            <a:r>
              <a:rPr kumimoji="1" lang="ko-KR" altLang="en-US" dirty="0" err="1">
                <a:solidFill>
                  <a:srgbClr val="0070C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김길동</a:t>
            </a:r>
            <a:r>
              <a:rPr kumimoji="1" lang="en-US" altLang="ko-KR" dirty="0">
                <a:solidFill>
                  <a:srgbClr val="0070C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)</a:t>
            </a:r>
          </a:p>
          <a:p>
            <a:pPr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3.  </a:t>
            </a:r>
            <a:r>
              <a:rPr kumimoji="1" lang="ko-KR" altLang="en-US" dirty="0" err="1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아바타</a:t>
            </a:r>
            <a:r>
              <a:rPr kumimoji="1" lang="ko-KR" altLang="en-US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 이동하기</a:t>
            </a:r>
            <a:r>
              <a:rPr kumimoji="1" lang="en-US" altLang="ko-KR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: </a:t>
            </a:r>
            <a:r>
              <a:rPr kumimoji="1" lang="ko-KR" altLang="en-US" u="sng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방향키 이용</a:t>
            </a:r>
            <a:r>
              <a:rPr kumimoji="1" lang="en-US" altLang="ko-KR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             </a:t>
            </a:r>
            <a:r>
              <a:rPr kumimoji="1" lang="ko-KR" altLang="en-US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또는</a:t>
            </a:r>
            <a:r>
              <a:rPr kumimoji="1" lang="en-US" altLang="ko-KR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 </a:t>
            </a:r>
            <a:r>
              <a:rPr kumimoji="1" lang="ko-KR" altLang="en-US" dirty="0">
                <a:solidFill>
                  <a:srgbClr val="000000"/>
                </a:solidFill>
                <a:latin typeface="Rix밝은고딕 B" pitchFamily="18" charset="-127"/>
                <a:ea typeface="Rix밝은고딕 B" pitchFamily="18" charset="-127"/>
                <a:cs typeface="굴림" pitchFamily="50" charset="-127"/>
              </a:rPr>
              <a:t>이동할 곳에 마우스 대고 더블 클릭</a:t>
            </a:r>
            <a:endParaRPr kumimoji="1" lang="en-US" altLang="ko-KR" dirty="0">
              <a:solidFill>
                <a:srgbClr val="0070C0"/>
              </a:solidFill>
              <a:latin typeface="Rix밝은고딕 B" pitchFamily="18" charset="-127"/>
              <a:ea typeface="Rix밝은고딕 B" pitchFamily="18" charset="-127"/>
              <a:cs typeface="굴림" pitchFamily="50" charset="-127"/>
            </a:endParaRPr>
          </a:p>
        </p:txBody>
      </p:sp>
      <p:pic>
        <p:nvPicPr>
          <p:cNvPr id="5" name="_x152593240" descr="EMB000020f428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88512"/>
            <a:ext cx="357190" cy="3571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4122" y="3574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en-US" altLang="ko-KR" sz="2800" b="1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&lt;</a:t>
            </a:r>
            <a:r>
              <a:rPr kumimoji="1" lang="ko-KR" altLang="en-US" sz="2800" b="1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각 고사장 입실 방법</a:t>
            </a:r>
            <a:r>
              <a:rPr kumimoji="1" lang="en-US" altLang="ko-KR" sz="2800" b="1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&gt; - ZEP </a:t>
            </a:r>
            <a:r>
              <a:rPr kumimoji="1" lang="ko-KR" altLang="en-US" sz="2800" b="1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메타버스 </a:t>
            </a:r>
            <a:endParaRPr kumimoji="1" lang="ko-KR" altLang="en-US" sz="2800" b="1" dirty="0"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38629" y="1215645"/>
            <a:ext cx="573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▒ </a:t>
            </a:r>
            <a:r>
              <a:rPr lang="ko-KR" altLang="en-US" sz="2800" b="1" spc="-150" dirty="0">
                <a:solidFill>
                  <a:srgbClr val="0070C0"/>
                </a:solidFill>
              </a:rPr>
              <a:t>입실 사전 준비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1782108"/>
            <a:ext cx="9804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PC </a:t>
            </a:r>
            <a:r>
              <a:rPr lang="ko-KR" altLang="en-US" sz="2000" dirty="0">
                <a:latin typeface="+mn-ea"/>
              </a:rPr>
              <a:t>및 노트북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 err="1">
                <a:latin typeface="+mn-ea"/>
              </a:rPr>
              <a:t>웹캠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마이크 사용 가능여부 확인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 sz="20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      Chrome</a:t>
            </a:r>
            <a:r>
              <a:rPr kumimoji="1" lang="ko-KR" altLang="en-US" sz="20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설치 및 확인</a:t>
            </a:r>
            <a:r>
              <a:rPr kumimoji="1" lang="en-US" altLang="ko-KR" sz="20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(</a:t>
            </a:r>
            <a:r>
              <a:rPr kumimoji="1" lang="ko-KR" altLang="en-US" sz="20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다른 프로그램은 사용 불가</a:t>
            </a:r>
            <a:r>
              <a:rPr kumimoji="1" lang="en-US" altLang="ko-KR" sz="2000" dirty="0">
                <a:solidFill>
                  <a:srgbClr val="000000"/>
                </a:solidFill>
                <a:latin typeface="+mn-ea"/>
                <a:cs typeface="굴림" pitchFamily="50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1" lang="en-US" altLang="ko-KR" sz="2000" dirty="0">
                <a:solidFill>
                  <a:srgbClr val="000000"/>
                </a:solidFill>
                <a:latin typeface="+mn-ea"/>
              </a:rPr>
              <a:t>PPT</a:t>
            </a:r>
            <a:r>
              <a:rPr kumimoji="1" lang="ko-KR" altLang="en-US" sz="2000" dirty="0">
                <a:solidFill>
                  <a:srgbClr val="000000"/>
                </a:solidFill>
                <a:latin typeface="+mn-ea"/>
              </a:rPr>
              <a:t>파일</a:t>
            </a:r>
            <a:r>
              <a:rPr kumimoji="1" lang="en-US" altLang="ko-KR" sz="2000" dirty="0">
                <a:solidFill>
                  <a:srgbClr val="000000"/>
                </a:solidFill>
                <a:latin typeface="+mn-ea"/>
              </a:rPr>
              <a:t>(</a:t>
            </a:r>
            <a:r>
              <a:rPr kumimoji="1" lang="ko-KR" altLang="en-US" sz="2000" dirty="0">
                <a:solidFill>
                  <a:srgbClr val="000000"/>
                </a:solidFill>
                <a:latin typeface="+mn-ea"/>
              </a:rPr>
              <a:t>발표할 내용</a:t>
            </a:r>
            <a:r>
              <a:rPr kumimoji="1" lang="en-US" altLang="ko-KR" sz="2000" dirty="0">
                <a:solidFill>
                  <a:srgbClr val="000000"/>
                </a:solidFill>
                <a:latin typeface="+mn-ea"/>
              </a:rPr>
              <a:t>)</a:t>
            </a:r>
            <a:r>
              <a:rPr kumimoji="1" lang="ko-KR" altLang="en-US" sz="2000" dirty="0">
                <a:solidFill>
                  <a:srgbClr val="000000"/>
                </a:solidFill>
                <a:latin typeface="+mn-ea"/>
              </a:rPr>
              <a:t> 창 열어 놓기</a:t>
            </a:r>
            <a:endParaRPr kumimoji="1" lang="en-US" altLang="ko-KR" sz="2000" dirty="0">
              <a:solidFill>
                <a:srgbClr val="000000"/>
              </a:solidFill>
              <a:latin typeface="+mn-ea"/>
            </a:endParaRPr>
          </a:p>
          <a:p>
            <a:r>
              <a:rPr kumimoji="1" lang="en-US" altLang="ko-KR" sz="2000" dirty="0">
                <a:solidFill>
                  <a:srgbClr val="000000"/>
                </a:solidFill>
                <a:latin typeface="+mn-ea"/>
              </a:rPr>
              <a:t>   </a:t>
            </a:r>
            <a:r>
              <a:rPr kumimoji="1" lang="en-US" altLang="ko-KR" sz="2000" spc="-150" dirty="0">
                <a:solidFill>
                  <a:srgbClr val="FF0000"/>
                </a:solidFill>
                <a:latin typeface="+mn-ea"/>
                <a:ea typeface="Rix밝은고딕 B"/>
              </a:rPr>
              <a:t>PPT </a:t>
            </a:r>
            <a:r>
              <a:rPr kumimoji="1" lang="ko-KR" altLang="en-US" sz="2000" spc="-150" dirty="0">
                <a:solidFill>
                  <a:srgbClr val="FF0000"/>
                </a:solidFill>
                <a:latin typeface="+mn-ea"/>
                <a:ea typeface="Rix밝은고딕 B"/>
              </a:rPr>
              <a:t>상단</a:t>
            </a:r>
            <a:r>
              <a:rPr kumimoji="1" lang="en-US" altLang="ko-KR" sz="2000" spc="-150" dirty="0">
                <a:solidFill>
                  <a:srgbClr val="FF0000"/>
                </a:solidFill>
                <a:latin typeface="+mn-ea"/>
                <a:ea typeface="Rix밝은고딕 B"/>
              </a:rPr>
              <a:t> </a:t>
            </a:r>
            <a:r>
              <a:rPr kumimoji="1" lang="ko-KR" altLang="en-US" sz="2000" spc="-150" dirty="0">
                <a:solidFill>
                  <a:srgbClr val="FF0000"/>
                </a:solidFill>
                <a:latin typeface="+mn-ea"/>
                <a:ea typeface="Rix밝은고딕 B"/>
              </a:rPr>
              <a:t>메뉴 </a:t>
            </a:r>
            <a:r>
              <a:rPr kumimoji="1" lang="ko-KR" altLang="en-US" sz="2000" spc="-150" dirty="0">
                <a:solidFill>
                  <a:srgbClr val="FF0000"/>
                </a:solidFill>
                <a:latin typeface="맑은 고딕" panose="020B0503020000020004" pitchFamily="50" charset="-127"/>
                <a:ea typeface="Rix밝은고딕 B"/>
              </a:rPr>
              <a:t>→ </a:t>
            </a:r>
            <a:r>
              <a:rPr kumimoji="1" lang="ko-KR" altLang="en-US" sz="2000" spc="-150" dirty="0">
                <a:solidFill>
                  <a:srgbClr val="FF0000"/>
                </a:solidFill>
                <a:latin typeface="+mn-ea"/>
                <a:ea typeface="Rix밝은고딕 B"/>
              </a:rPr>
              <a:t> </a:t>
            </a:r>
            <a:r>
              <a:rPr kumimoji="1" lang="ko-KR" altLang="en-US" sz="2000" spc="-150" dirty="0" err="1">
                <a:solidFill>
                  <a:srgbClr val="FF0000"/>
                </a:solidFill>
                <a:latin typeface="+mn-ea"/>
                <a:ea typeface="Rix밝은고딕 B"/>
              </a:rPr>
              <a:t>슬라이드쇼</a:t>
            </a:r>
            <a:r>
              <a:rPr kumimoji="1" lang="ko-KR" altLang="en-US" sz="2000" spc="-150" dirty="0">
                <a:solidFill>
                  <a:srgbClr val="FF0000"/>
                </a:solidFill>
                <a:latin typeface="+mn-ea"/>
                <a:ea typeface="Rix밝은고딕 B"/>
              </a:rPr>
              <a:t> </a:t>
            </a:r>
            <a:r>
              <a:rPr kumimoji="1" lang="ko-KR" altLang="en-US" sz="2000" spc="-150" dirty="0">
                <a:solidFill>
                  <a:srgbClr val="FF0000"/>
                </a:solidFill>
                <a:latin typeface="맑은 고딕" panose="020B0503020000020004" pitchFamily="50" charset="-127"/>
                <a:ea typeface="Rix밝은고딕 B"/>
              </a:rPr>
              <a:t>설정→ 웹 형식으로 설정 체크</a:t>
            </a:r>
            <a:endParaRPr lang="ko-KR" altLang="en-US" sz="2000" spc="-150" dirty="0">
              <a:solidFill>
                <a:srgbClr val="FF0000"/>
              </a:solidFill>
              <a:latin typeface="+mn-ea"/>
              <a:ea typeface="Rix밝은고딕 B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37540" y="4290712"/>
            <a:ext cx="3517922" cy="474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3287688" y="4349612"/>
            <a:ext cx="3284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</a:rPr>
              <a:t>메타버스 주소 </a:t>
            </a:r>
            <a:r>
              <a:rPr lang="en-US" altLang="ko-KR" sz="2000" dirty="0">
                <a:solidFill>
                  <a:srgbClr val="FF0000"/>
                </a:solidFill>
              </a:rPr>
              <a:t>: </a:t>
            </a:r>
            <a:r>
              <a:rPr lang="ko-KR" altLang="en-US" dirty="0" err="1">
                <a:solidFill>
                  <a:srgbClr val="FF0000"/>
                </a:solidFill>
              </a:rPr>
              <a:t>단톡방</a:t>
            </a:r>
            <a:r>
              <a:rPr lang="ko-KR" altLang="en-US" dirty="0">
                <a:solidFill>
                  <a:srgbClr val="FF0000"/>
                </a:solidFill>
              </a:rPr>
              <a:t> 공지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838630" y="3820978"/>
            <a:ext cx="573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rgbClr val="0070C0"/>
                </a:solidFill>
                <a:latin typeface="맑은 고딕" panose="020B0503020000020004" pitchFamily="50" charset="-127"/>
              </a:rPr>
              <a:t>▒ </a:t>
            </a:r>
            <a:r>
              <a:rPr lang="ko-KR" altLang="en-US" sz="2800" b="1" spc="-150" dirty="0">
                <a:solidFill>
                  <a:srgbClr val="0070C0"/>
                </a:solidFill>
              </a:rPr>
              <a:t>입실 하기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5649324"/>
            <a:ext cx="746894" cy="55650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2680952"/>
            <a:ext cx="2190750" cy="10763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0322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flipH="1">
            <a:off x="9303788" y="850873"/>
            <a:ext cx="46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647076" y="877374"/>
            <a:ext cx="46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238326" y="513832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3195987" y="5743709"/>
            <a:ext cx="466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571134" y="4367712"/>
            <a:ext cx="518997" cy="2237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2597294" y="4367712"/>
            <a:ext cx="518997" cy="2237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636710" y="4793466"/>
            <a:ext cx="424668" cy="102490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679724" y="4738252"/>
            <a:ext cx="424668" cy="186665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3613033" y="5743709"/>
            <a:ext cx="466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⑤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65922" y="4281013"/>
            <a:ext cx="424668" cy="60125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 flipH="1">
            <a:off x="5679724" y="4244868"/>
            <a:ext cx="466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B0F0"/>
                </a:solidFill>
                <a:latin typeface="맑은 고딕" panose="020B0503020000020004" pitchFamily="50" charset="-127"/>
              </a:rPr>
              <a:t>⑧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618375" y="4314391"/>
            <a:ext cx="466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B0F0"/>
                </a:solidFill>
                <a:latin typeface="맑은 고딕" panose="020B0503020000020004" pitchFamily="50" charset="-127"/>
              </a:rPr>
              <a:t>⑧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19714" y="619229"/>
            <a:ext cx="2113079" cy="5355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①</a:t>
            </a:r>
            <a:r>
              <a:rPr lang="ko-KR" altLang="en-US" dirty="0" err="1">
                <a:solidFill>
                  <a:schemeClr val="bg1"/>
                </a:solidFill>
                <a:latin typeface="맑은 고딕" panose="020B0503020000020004" pitchFamily="50" charset="-127"/>
              </a:rPr>
              <a:t>아바타</a:t>
            </a: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 이름변경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ko-KR" altLang="en-US" dirty="0" err="1">
                <a:solidFill>
                  <a:schemeClr val="bg1"/>
                </a:solidFill>
                <a:latin typeface="맑은 고딕" panose="020B0503020000020004" pitchFamily="50" charset="-127"/>
              </a:rPr>
              <a:t>화면정렬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r>
              <a:rPr lang="en-US" altLang="ko-KR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</a:rPr>
              <a:t>그리드 보기 설정</a:t>
            </a:r>
            <a:r>
              <a:rPr lang="en-US" altLang="ko-KR" spc="-150" dirty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</a:rPr>
              <a:t>)</a:t>
            </a:r>
          </a:p>
          <a:p>
            <a:endParaRPr lang="en-US" altLang="ko-KR" spc="-150" dirty="0">
              <a:solidFill>
                <a:schemeClr val="accent2">
                  <a:lumMod val="60000"/>
                  <a:lumOff val="40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ko-KR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화면 확대</a:t>
            </a:r>
            <a:r>
              <a:rPr lang="en-US" altLang="ko-KR" dirty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</a:rPr>
              <a:t>클릭</a:t>
            </a:r>
            <a:r>
              <a:rPr lang="en-US" altLang="ko-KR" dirty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</a:rPr>
              <a:t>)</a:t>
            </a:r>
          </a:p>
          <a:p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ko-KR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카메라 켜기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⑤마이크 켜기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⑥화면 공유하기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⑦</a:t>
            </a: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진행자 좌석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⑧심사위원 좌석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⑨</a:t>
            </a:r>
            <a:r>
              <a:rPr lang="ko-KR" altLang="en-US" dirty="0">
                <a:solidFill>
                  <a:schemeClr val="bg1"/>
                </a:solidFill>
                <a:latin typeface="맑은 고딕" panose="020B0503020000020004" pitchFamily="50" charset="-127"/>
              </a:rPr>
              <a:t>수험생 좌석</a:t>
            </a:r>
            <a:endParaRPr lang="en-US" altLang="ko-KR" dirty="0">
              <a:solidFill>
                <a:schemeClr val="bg1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290099" y="433697"/>
            <a:ext cx="499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>
                <a:solidFill>
                  <a:srgbClr val="0070C0"/>
                </a:solidFill>
                <a:latin typeface="맑은 고딕" panose="020B0503020000020004" pitchFamily="50" charset="-127"/>
              </a:rPr>
              <a:t>▒ </a:t>
            </a:r>
            <a:r>
              <a:rPr lang="ko-KR" altLang="en-US" sz="2800" b="1" spc="-150" dirty="0">
                <a:solidFill>
                  <a:srgbClr val="0070C0"/>
                </a:solidFill>
              </a:rPr>
              <a:t>대회장 명칭 및 좌석배치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19714" y="5974541"/>
            <a:ext cx="211307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400" dirty="0">
                <a:solidFill>
                  <a:srgbClr val="FF0000"/>
                </a:solidFill>
              </a:rPr>
              <a:t>심사위원 </a:t>
            </a:r>
            <a:r>
              <a:rPr lang="en-US" altLang="ko-KR" sz="1400" dirty="0">
                <a:solidFill>
                  <a:srgbClr val="FF0000"/>
                </a:solidFill>
              </a:rPr>
              <a:t>&amp; </a:t>
            </a:r>
            <a:r>
              <a:rPr lang="ko-KR" altLang="en-US" sz="1400" dirty="0">
                <a:solidFill>
                  <a:srgbClr val="FF0000"/>
                </a:solidFill>
              </a:rPr>
              <a:t>수험생은 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   1</a:t>
            </a:r>
            <a:r>
              <a:rPr lang="ko-KR" altLang="en-US" sz="1400" dirty="0">
                <a:solidFill>
                  <a:srgbClr val="FF0000"/>
                </a:solidFill>
              </a:rPr>
              <a:t>칸씩 띄어서 착석 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4839833" y="804774"/>
            <a:ext cx="46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045081" y="5746364"/>
            <a:ext cx="466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⑥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4644884" y="3796265"/>
            <a:ext cx="466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00B050"/>
                </a:solidFill>
                <a:latin typeface="맑은 고딕" panose="020B0503020000020004" pitchFamily="50" charset="-127"/>
              </a:rPr>
              <a:t>⑦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6597260" y="3842178"/>
            <a:ext cx="466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</a:rPr>
              <a:t>⑨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2634212" y="3868153"/>
            <a:ext cx="4667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⑨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87583" y="876782"/>
            <a:ext cx="9372681" cy="5800130"/>
            <a:chOff x="287583" y="876782"/>
            <a:chExt cx="9372681" cy="5800130"/>
          </a:xfrm>
        </p:grpSpPr>
        <p:grpSp>
          <p:nvGrpSpPr>
            <p:cNvPr id="20" name="그룹 19"/>
            <p:cNvGrpSpPr/>
            <p:nvPr/>
          </p:nvGrpSpPr>
          <p:grpSpPr>
            <a:xfrm>
              <a:off x="287583" y="876782"/>
              <a:ext cx="9372681" cy="5800130"/>
              <a:chOff x="2495600" y="908720"/>
              <a:chExt cx="9372681" cy="5800130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5600" y="908720"/>
                <a:ext cx="9372681" cy="5728122"/>
              </a:xfrm>
              <a:prstGeom prst="rect">
                <a:avLst/>
              </a:prstGeom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10920536" y="1340768"/>
                <a:ext cx="360040" cy="36004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11622073" y="1346591"/>
                <a:ext cx="246208" cy="36004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6456040" y="1346942"/>
                <a:ext cx="1650364" cy="116860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5375920" y="6237312"/>
                <a:ext cx="2448272" cy="4715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직사각형 2"/>
            <p:cNvSpPr/>
            <p:nvPr/>
          </p:nvSpPr>
          <p:spPr>
            <a:xfrm>
              <a:off x="983432" y="4077072"/>
              <a:ext cx="7729087" cy="2599840"/>
            </a:xfrm>
            <a:prstGeom prst="rect">
              <a:avLst/>
            </a:prstGeom>
            <a:noFill/>
            <a:ln w="28575">
              <a:solidFill>
                <a:srgbClr val="6148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3432" y="3172495"/>
              <a:ext cx="604034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rgbClr val="FF0000"/>
                  </a:solidFill>
                </a:rPr>
                <a:t>※</a:t>
              </a:r>
              <a:r>
                <a:rPr lang="ko-KR" altLang="en-US" sz="1600" dirty="0">
                  <a:solidFill>
                    <a:srgbClr val="FF0000"/>
                  </a:solidFill>
                </a:rPr>
                <a:t>옅은 회색</a:t>
              </a:r>
              <a:r>
                <a:rPr lang="en-US" altLang="ko-KR" sz="1600" dirty="0">
                  <a:solidFill>
                    <a:srgbClr val="FF0000"/>
                  </a:solidFill>
                </a:rPr>
                <a:t>(</a:t>
              </a:r>
              <a:r>
                <a:rPr lang="ko-KR" altLang="en-US" sz="1600" dirty="0">
                  <a:solidFill>
                    <a:srgbClr val="FF0000"/>
                  </a:solidFill>
                </a:rPr>
                <a:t>보라색</a:t>
              </a:r>
              <a:r>
                <a:rPr lang="en-US" altLang="ko-KR" sz="1600" dirty="0">
                  <a:solidFill>
                    <a:srgbClr val="FF0000"/>
                  </a:solidFill>
                </a:rPr>
                <a:t>)</a:t>
              </a:r>
              <a:r>
                <a:rPr lang="ko-KR" altLang="en-US" sz="1600" dirty="0">
                  <a:solidFill>
                    <a:srgbClr val="FF0000"/>
                  </a:solidFill>
                </a:rPr>
                <a:t> 선 안으로 들어와야 마이크</a:t>
              </a:r>
              <a:r>
                <a:rPr lang="en-US" altLang="ko-KR" sz="1600" dirty="0">
                  <a:solidFill>
                    <a:srgbClr val="FF0000"/>
                  </a:solidFill>
                </a:rPr>
                <a:t>, </a:t>
              </a:r>
              <a:r>
                <a:rPr lang="ko-KR" altLang="en-US" sz="1600" dirty="0">
                  <a:solidFill>
                    <a:srgbClr val="FF0000"/>
                  </a:solidFill>
                </a:rPr>
                <a:t>화면 공유 가능 </a:t>
              </a:r>
            </a:p>
          </p:txBody>
        </p:sp>
        <p:cxnSp>
          <p:nvCxnSpPr>
            <p:cNvPr id="6" name="직선 화살표 연결선 5"/>
            <p:cNvCxnSpPr>
              <a:cxnSpLocks/>
            </p:cNvCxnSpPr>
            <p:nvPr/>
          </p:nvCxnSpPr>
          <p:spPr>
            <a:xfrm>
              <a:off x="2017121" y="3573016"/>
              <a:ext cx="0" cy="576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1590086" y="3068960"/>
              <a:ext cx="1265553" cy="47384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4"/>
          <p:cNvSpPr/>
          <p:nvPr/>
        </p:nvSpPr>
        <p:spPr>
          <a:xfrm>
            <a:off x="4605537" y="4367712"/>
            <a:ext cx="485054" cy="5145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632455" y="4870070"/>
            <a:ext cx="462323" cy="1229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5679724" y="4894902"/>
            <a:ext cx="462323" cy="1229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1946492" y="4303336"/>
            <a:ext cx="1136971" cy="2301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6651371" y="4295704"/>
            <a:ext cx="1136971" cy="2301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345218" y="1661795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39833" y="2446866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11597" y="6008509"/>
            <a:ext cx="130022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 ⑤  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51611" y="3962376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⑦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21340" y="4468397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⑧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6007" y="4509711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⑧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87066" y="3937953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⑧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56299" y="5140115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⑨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49906" y="5192326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⑨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DDCB67-CC22-4B0F-B431-AB111B900CA4}"/>
              </a:ext>
            </a:extLst>
          </p:cNvPr>
          <p:cNvSpPr txBox="1"/>
          <p:nvPr/>
        </p:nvSpPr>
        <p:spPr>
          <a:xfrm>
            <a:off x="8718715" y="1658429"/>
            <a:ext cx="4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7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55440" y="182345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ko-KR" altLang="en-US" dirty="0">
                <a:latin typeface="맑은 고딕" panose="020B0503020000020004" pitchFamily="50" charset="-127"/>
              </a:rPr>
              <a:t>①</a:t>
            </a:r>
            <a:r>
              <a:rPr lang="ko-KR" altLang="en-US" dirty="0" err="1">
                <a:latin typeface="맑은 고딕" panose="020B0503020000020004" pitchFamily="50" charset="-127"/>
              </a:rPr>
              <a:t>아바타</a:t>
            </a:r>
            <a:r>
              <a:rPr lang="ko-KR" altLang="en-US" dirty="0">
                <a:latin typeface="맑은 고딕" panose="020B0503020000020004" pitchFamily="50" charset="-127"/>
              </a:rPr>
              <a:t> 이름변경</a:t>
            </a:r>
            <a:r>
              <a:rPr lang="en-US" altLang="ko-KR" dirty="0">
                <a:latin typeface="맑은 고딕" panose="020B0503020000020004" pitchFamily="50" charset="-127"/>
              </a:rPr>
              <a:t>: </a:t>
            </a:r>
            <a:r>
              <a:rPr kumimoji="1" lang="ko-KR" altLang="en-US" spc="-1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굴림" pitchFamily="50" charset="-127"/>
              </a:rPr>
              <a:t>수험번호 </a:t>
            </a:r>
            <a:r>
              <a:rPr kumimoji="1" lang="en-US" altLang="ko-KR" spc="-1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굴림" pitchFamily="50" charset="-127"/>
              </a:rPr>
              <a:t>_</a:t>
            </a:r>
            <a:r>
              <a:rPr kumimoji="1" lang="ko-KR" altLang="en-US" spc="-1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굴림" pitchFamily="50" charset="-127"/>
              </a:rPr>
              <a:t>이름 </a:t>
            </a:r>
            <a:r>
              <a:rPr kumimoji="1" lang="en-US" altLang="ko-KR" spc="-1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굴림" pitchFamily="50" charset="-127"/>
              </a:rPr>
              <a:t>(A</a:t>
            </a:r>
            <a:r>
              <a:rPr kumimoji="1" lang="ko-KR" altLang="en-US" spc="-1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en-US" altLang="ko-KR" spc="-1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굴림" pitchFamily="50" charset="-127"/>
              </a:rPr>
              <a:t>_01_</a:t>
            </a:r>
            <a:r>
              <a:rPr kumimoji="1" lang="ko-KR" altLang="en-US" spc="-15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굴림" pitchFamily="50" charset="-127"/>
              </a:rPr>
              <a:t>김길동</a:t>
            </a:r>
            <a:r>
              <a:rPr kumimoji="1" lang="en-US" altLang="ko-KR" spc="-1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굴림" pitchFamily="50" charset="-127"/>
              </a:rPr>
              <a:t>)</a:t>
            </a:r>
            <a:endParaRPr lang="en-US" altLang="ko-KR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ko-KR" altLang="ko-KR" dirty="0">
                <a:latin typeface="맑은 고딕" panose="020B0503020000020004" pitchFamily="50" charset="-127"/>
              </a:rPr>
              <a:t>②</a:t>
            </a:r>
            <a:r>
              <a:rPr lang="ko-KR" altLang="en-US" dirty="0" err="1">
                <a:latin typeface="맑은 고딕" panose="020B0503020000020004" pitchFamily="50" charset="-127"/>
              </a:rPr>
              <a:t>화면정렬</a:t>
            </a:r>
            <a:r>
              <a:rPr lang="en-US" altLang="ko-KR" dirty="0">
                <a:latin typeface="맑은 고딕" panose="020B0503020000020004" pitchFamily="50" charset="-127"/>
              </a:rPr>
              <a:t>: </a:t>
            </a:r>
            <a:r>
              <a:rPr lang="ko-KR" altLang="en-US" spc="-150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rPr>
              <a:t>그리드 보기 설정</a:t>
            </a:r>
            <a:endParaRPr lang="en-US" altLang="ko-KR" spc="-150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endParaRPr lang="en-US" altLang="ko-KR" spc="-150" dirty="0">
              <a:latin typeface="맑은 고딕" panose="020B0503020000020004" pitchFamily="50" charset="-127"/>
            </a:endParaRPr>
          </a:p>
          <a:p>
            <a:r>
              <a:rPr lang="ko-KR" altLang="ko-KR" dirty="0">
                <a:latin typeface="맑은 고딕" panose="020B0503020000020004" pitchFamily="50" charset="-127"/>
              </a:rPr>
              <a:t>③</a:t>
            </a:r>
            <a:r>
              <a:rPr lang="ko-KR" altLang="en-US" dirty="0">
                <a:latin typeface="맑은 고딕" panose="020B0503020000020004" pitchFamily="50" charset="-127"/>
              </a:rPr>
              <a:t>화면 확대</a:t>
            </a:r>
            <a:r>
              <a:rPr lang="en-US" altLang="ko-KR" dirty="0">
                <a:latin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rPr>
              <a:t>마우스 클릭</a:t>
            </a:r>
            <a:endParaRPr lang="en-US" altLang="ko-KR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</a:rPr>
              <a:t> </a:t>
            </a:r>
            <a:endParaRPr lang="en-US" altLang="ko-KR" dirty="0">
              <a:latin typeface="맑은 고딕" panose="020B0503020000020004" pitchFamily="50" charset="-127"/>
            </a:endParaRPr>
          </a:p>
          <a:p>
            <a:r>
              <a:rPr lang="ko-KR" altLang="ko-KR" dirty="0">
                <a:latin typeface="맑은 고딕" panose="020B0503020000020004" pitchFamily="50" charset="-127"/>
              </a:rPr>
              <a:t>④</a:t>
            </a:r>
            <a:r>
              <a:rPr lang="ko-KR" altLang="en-US" dirty="0">
                <a:latin typeface="맑은 고딕" panose="020B0503020000020004" pitchFamily="50" charset="-127"/>
              </a:rPr>
              <a:t>카메라 켜기</a:t>
            </a:r>
            <a:r>
              <a:rPr lang="en-US" altLang="ko-KR" dirty="0">
                <a:latin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rPr>
              <a:t>마우스 클릭</a:t>
            </a:r>
            <a:endParaRPr lang="en-US" altLang="ko-KR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latin typeface="맑은 고딕" panose="020B0503020000020004" pitchFamily="50" charset="-127"/>
              </a:rPr>
              <a:t>⑤마이크 켜기</a:t>
            </a:r>
            <a:r>
              <a:rPr lang="en-US" altLang="ko-KR" dirty="0">
                <a:latin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rPr>
              <a:t>마우스 클릭</a:t>
            </a:r>
            <a:endParaRPr lang="en-US" altLang="ko-KR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latin typeface="맑은 고딕" panose="020B0503020000020004" pitchFamily="50" charset="-127"/>
              </a:rPr>
              <a:t>⑥화면 공유하기</a:t>
            </a:r>
            <a:r>
              <a:rPr lang="en-US" altLang="ko-KR" dirty="0">
                <a:latin typeface="맑은 고딕" panose="020B0503020000020004" pitchFamily="50" charset="-127"/>
              </a:rPr>
              <a:t>: </a:t>
            </a:r>
            <a:r>
              <a:rPr lang="ko-KR" altLang="en-US" b="1" dirty="0">
                <a:solidFill>
                  <a:srgbClr val="0070C0"/>
                </a:solidFill>
                <a:latin typeface="+mn-ea"/>
              </a:rPr>
              <a:t>다음 페이지 안내</a:t>
            </a:r>
            <a:endParaRPr lang="en-US" altLang="ko-KR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latin typeface="맑은 고딕" panose="020B0503020000020004" pitchFamily="50" charset="-127"/>
              </a:rPr>
              <a:t>⑦ ⑧ ⑨ 자리이동</a:t>
            </a:r>
            <a:r>
              <a:rPr lang="en-US" altLang="ko-KR" dirty="0">
                <a:latin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rPr>
              <a:t>방향키 이용 또는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맑은 고딕" panose="020B0503020000020004" pitchFamily="50" charset="-127"/>
              </a:rPr>
              <a:t>이동할 곳에 마우스 더블 클릭</a:t>
            </a:r>
            <a:endParaRPr lang="en-US" altLang="ko-KR" dirty="0">
              <a:solidFill>
                <a:schemeClr val="accent2">
                  <a:lumMod val="75000"/>
                </a:scheme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39415" y="105273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▒ 대회장 </a:t>
            </a:r>
            <a:r>
              <a:rPr lang="ko-KR" altLang="en-US" sz="2800" b="1" spc="-150" dirty="0">
                <a:solidFill>
                  <a:srgbClr val="0070C0"/>
                </a:solidFill>
              </a:rPr>
              <a:t>번호 별 사용 방법</a:t>
            </a:r>
          </a:p>
        </p:txBody>
      </p:sp>
    </p:spTree>
    <p:extLst>
      <p:ext uri="{BB962C8B-B14F-4D97-AF65-F5344CB8AC3E}">
        <p14:creationId xmlns:p14="http://schemas.microsoft.com/office/powerpoint/2010/main" val="224131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65" y="4496147"/>
            <a:ext cx="5063481" cy="1381125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3225854" y="3262422"/>
            <a:ext cx="64807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081838" y="2463440"/>
            <a:ext cx="1584176" cy="356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3667755" y="4974057"/>
            <a:ext cx="577672" cy="425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 flipH="1">
            <a:off x="275107" y="332656"/>
            <a:ext cx="437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rgbClr val="0070C0"/>
                </a:solidFill>
                <a:latin typeface="맑은 고딕" panose="020B0503020000020004" pitchFamily="50" charset="-127"/>
              </a:rPr>
              <a:t>▒ </a:t>
            </a:r>
            <a:r>
              <a:rPr lang="ko-KR" altLang="en-US" sz="2800" b="1" spc="-150" dirty="0">
                <a:solidFill>
                  <a:srgbClr val="0070C0"/>
                </a:solidFill>
              </a:rPr>
              <a:t>화면 공유하기</a:t>
            </a:r>
            <a:r>
              <a:rPr lang="en-US" altLang="ko-KR" sz="2800" b="1" spc="-150" dirty="0">
                <a:solidFill>
                  <a:srgbClr val="0070C0"/>
                </a:solidFill>
              </a:rPr>
              <a:t>_</a:t>
            </a:r>
            <a:r>
              <a:rPr lang="ko-KR" altLang="en-US" sz="2800" b="1" spc="-150" dirty="0">
                <a:solidFill>
                  <a:srgbClr val="0070C0"/>
                </a:solidFill>
              </a:rPr>
              <a:t>경로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92302" y="1043940"/>
            <a:ext cx="79086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바탕" panose="02030600000101010101" pitchFamily="18" charset="-127"/>
                <a:ea typeface="바탕" panose="02030600000101010101" pitchFamily="18" charset="-127"/>
              </a:rPr>
              <a:t>①</a:t>
            </a:r>
            <a:r>
              <a:rPr lang="ko-KR" altLang="en-US" sz="1400" b="1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대회장 입실  이전에 </a:t>
            </a:r>
            <a:r>
              <a:rPr lang="en-US" altLang="ko-KR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PPT </a:t>
            </a:r>
            <a:r>
              <a:rPr lang="ko-KR" altLang="en-US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웹형식으로 체크 하기</a:t>
            </a:r>
            <a:endParaRPr lang="en-US" altLang="ko-KR" sz="1400" b="1" dirty="0"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kumimoji="1" lang="en-US" altLang="ko-KR" sz="1200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     PPT</a:t>
            </a:r>
            <a:r>
              <a:rPr kumimoji="1" lang="ko-KR" altLang="en-US" sz="1200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를 열고</a:t>
            </a:r>
            <a:r>
              <a:rPr kumimoji="1" lang="en-US" altLang="ko-KR" sz="1200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r>
              <a:rPr kumimoji="1" lang="ko-KR" altLang="en-US" sz="1200" b="1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상단</a:t>
            </a:r>
            <a:r>
              <a:rPr kumimoji="1" lang="en-US" altLang="ko-KR" sz="1200" b="1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r>
              <a:rPr kumimoji="1" lang="ko-KR" altLang="en-US" sz="1200" b="1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메뉴 →  슬라이드 쇼 설정→ </a:t>
            </a:r>
            <a:r>
              <a:rPr kumimoji="1" lang="ko-KR" altLang="en-US" sz="1200" b="1" u="sng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웹 형식으로 설정 체크 </a:t>
            </a:r>
            <a:r>
              <a:rPr kumimoji="1" lang="ko-KR" altLang="en-US" sz="1200" b="1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→ 메타버스 입실 </a:t>
            </a:r>
            <a:endParaRPr lang="ko-KR" altLang="en-US" sz="1200" b="1" dirty="0">
              <a:solidFill>
                <a:srgbClr val="FF0000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21798" y="5484107"/>
            <a:ext cx="2585964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</a:rPr>
              <a:t>발표 마치면</a:t>
            </a:r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공유중지하기</a:t>
            </a:r>
          </a:p>
        </p:txBody>
      </p:sp>
      <p:sp>
        <p:nvSpPr>
          <p:cNvPr id="27" name="오른쪽 화살표 26"/>
          <p:cNvSpPr/>
          <p:nvPr/>
        </p:nvSpPr>
        <p:spPr>
          <a:xfrm rot="20235663">
            <a:off x="5888439" y="2560093"/>
            <a:ext cx="1526554" cy="29284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오른쪽 화살표 36"/>
          <p:cNvSpPr/>
          <p:nvPr/>
        </p:nvSpPr>
        <p:spPr>
          <a:xfrm rot="10800000">
            <a:off x="5936795" y="5280180"/>
            <a:ext cx="1526554" cy="29284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995" y="568626"/>
            <a:ext cx="1429496" cy="70231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B62FA7C-C3EA-3AC1-4332-C9B6FDD80B78}"/>
              </a:ext>
            </a:extLst>
          </p:cNvPr>
          <p:cNvCxnSpPr>
            <a:cxnSpLocks/>
          </p:cNvCxnSpPr>
          <p:nvPr/>
        </p:nvCxnSpPr>
        <p:spPr>
          <a:xfrm flipV="1">
            <a:off x="3549890" y="2898401"/>
            <a:ext cx="0" cy="266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BAA040F-6846-4E87-F075-B2AD6EE229F0}"/>
              </a:ext>
            </a:extLst>
          </p:cNvPr>
          <p:cNvSpPr txBox="1"/>
          <p:nvPr/>
        </p:nvSpPr>
        <p:spPr>
          <a:xfrm flipH="1">
            <a:off x="492302" y="1556792"/>
            <a:ext cx="7908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② </a:t>
            </a:r>
            <a:r>
              <a:rPr lang="ko-KR" altLang="en-US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메타버스 대회장 입실 </a:t>
            </a:r>
            <a:r>
              <a:rPr kumimoji="1" lang="ko-KR" altLang="en-US" sz="1200" b="1" dirty="0">
                <a:solidFill>
                  <a:srgbClr val="FF0000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</a:t>
            </a:r>
            <a:endParaRPr lang="ko-KR" altLang="en-US" sz="1200" b="1" dirty="0">
              <a:solidFill>
                <a:srgbClr val="FF0000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0E5453-883F-EB76-8899-864EB140B826}"/>
              </a:ext>
            </a:extLst>
          </p:cNvPr>
          <p:cNvSpPr txBox="1"/>
          <p:nvPr/>
        </p:nvSpPr>
        <p:spPr>
          <a:xfrm flipH="1">
            <a:off x="479376" y="1908496"/>
            <a:ext cx="7908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③ </a:t>
            </a:r>
            <a:r>
              <a:rPr lang="ko-KR" altLang="en-US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발표 때 </a:t>
            </a:r>
            <a:r>
              <a:rPr lang="en-US" altLang="ko-KR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PPT </a:t>
            </a:r>
            <a:r>
              <a:rPr lang="ko-KR" altLang="en-US" sz="14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화면 공유하기</a:t>
            </a:r>
            <a:endParaRPr lang="ko-KR" altLang="en-US" sz="1200" b="1" dirty="0">
              <a:solidFill>
                <a:srgbClr val="FF0000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DF776C5-58E2-3431-06FA-78C30D05F5A8}"/>
              </a:ext>
            </a:extLst>
          </p:cNvPr>
          <p:cNvGrpSpPr/>
          <p:nvPr/>
        </p:nvGrpSpPr>
        <p:grpSpPr>
          <a:xfrm>
            <a:off x="1281638" y="2275796"/>
            <a:ext cx="4176464" cy="2017300"/>
            <a:chOff x="1281638" y="2275796"/>
            <a:chExt cx="4176464" cy="201730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2473AFC9-45FA-EA22-C2A8-6BF3886DD095}"/>
                </a:ext>
              </a:extLst>
            </p:cNvPr>
            <p:cNvGrpSpPr/>
            <p:nvPr/>
          </p:nvGrpSpPr>
          <p:grpSpPr>
            <a:xfrm>
              <a:off x="1281638" y="2275796"/>
              <a:ext cx="4176464" cy="2017300"/>
              <a:chOff x="1281638" y="2131780"/>
              <a:chExt cx="4176464" cy="2017300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CCF2F0D6-567E-605E-094F-25AB19E3F6E2}"/>
                  </a:ext>
                </a:extLst>
              </p:cNvPr>
              <p:cNvGrpSpPr/>
              <p:nvPr/>
            </p:nvGrpSpPr>
            <p:grpSpPr>
              <a:xfrm>
                <a:off x="1281638" y="2131780"/>
                <a:ext cx="4176464" cy="2017300"/>
                <a:chOff x="1055440" y="2038286"/>
                <a:chExt cx="4176464" cy="2017300"/>
              </a:xfrm>
            </p:grpSpPr>
            <p:pic>
              <p:nvPicPr>
                <p:cNvPr id="4" name="그림 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785" t="35438" r="4121"/>
                <a:stretch/>
              </p:blipFill>
              <p:spPr>
                <a:xfrm>
                  <a:off x="1055440" y="2038286"/>
                  <a:ext cx="4176464" cy="1864246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1725054" y="3717032"/>
                  <a:ext cx="3146810" cy="338554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발표 때 메타버스 화면공유하기</a:t>
                  </a:r>
                  <a:endParaRPr lang="en-US" altLang="ko-KR" sz="1600" b="1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9B03760E-AD20-F87A-ECA6-CDD626F7EB0C}"/>
                  </a:ext>
                </a:extLst>
              </p:cNvPr>
              <p:cNvSpPr/>
              <p:nvPr/>
            </p:nvSpPr>
            <p:spPr>
              <a:xfrm>
                <a:off x="3215264" y="2665222"/>
                <a:ext cx="658653" cy="28997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타원 13">
                <a:extLst>
                  <a:ext uri="{FF2B5EF4-FFF2-40B4-BE49-F238E27FC236}">
                    <a16:creationId xmlns:a16="http://schemas.microsoft.com/office/drawing/2014/main" id="{578476ED-623A-DEFB-90A3-7090911F9534}"/>
                  </a:ext>
                </a:extLst>
              </p:cNvPr>
              <p:cNvSpPr/>
              <p:nvPr/>
            </p:nvSpPr>
            <p:spPr>
              <a:xfrm>
                <a:off x="3195330" y="3397040"/>
                <a:ext cx="658653" cy="28997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8F073172-1B20-600C-FF6F-B934310610E1}"/>
                </a:ext>
              </a:extLst>
            </p:cNvPr>
            <p:cNvCxnSpPr/>
            <p:nvPr/>
          </p:nvCxnSpPr>
          <p:spPr>
            <a:xfrm flipV="1">
              <a:off x="3503712" y="3140968"/>
              <a:ext cx="0" cy="3331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BCDEB05-6AD5-C2D7-99CE-BDC8CF34C243}"/>
              </a:ext>
            </a:extLst>
          </p:cNvPr>
          <p:cNvGrpSpPr/>
          <p:nvPr/>
        </p:nvGrpSpPr>
        <p:grpSpPr>
          <a:xfrm>
            <a:off x="7474326" y="548680"/>
            <a:ext cx="3806250" cy="6148286"/>
            <a:chOff x="7474326" y="548680"/>
            <a:chExt cx="3806250" cy="614828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3080" y="548680"/>
              <a:ext cx="3457322" cy="2738245"/>
            </a:xfrm>
            <a:prstGeom prst="rect">
              <a:avLst/>
            </a:prstGeom>
            <a:ln>
              <a:solidFill>
                <a:srgbClr val="6148F7"/>
              </a:solidFill>
            </a:ln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3254" y="3645024"/>
              <a:ext cx="3457322" cy="3051942"/>
            </a:xfrm>
            <a:prstGeom prst="rect">
              <a:avLst/>
            </a:prstGeom>
            <a:ln>
              <a:solidFill>
                <a:srgbClr val="6148F7"/>
              </a:solidFill>
            </a:ln>
          </p:spPr>
        </p:pic>
        <p:sp>
          <p:nvSpPr>
            <p:cNvPr id="22" name="타원 21"/>
            <p:cNvSpPr/>
            <p:nvPr/>
          </p:nvSpPr>
          <p:spPr>
            <a:xfrm>
              <a:off x="9335891" y="4005064"/>
              <a:ext cx="432048" cy="2658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703097" y="5037408"/>
              <a:ext cx="1368152" cy="11278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10367393" y="6309321"/>
              <a:ext cx="504056" cy="3750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74326" y="6212955"/>
              <a:ext cx="1728358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>
                  <a:solidFill>
                    <a:srgbClr val="FF0000"/>
                  </a:solidFill>
                </a:rPr>
                <a:t>발표할 </a:t>
              </a:r>
              <a:r>
                <a:rPr lang="en-US" altLang="ko-KR" sz="1600" b="1" dirty="0">
                  <a:solidFill>
                    <a:srgbClr val="FF0000"/>
                  </a:solidFill>
                </a:rPr>
                <a:t>PPT 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클릭</a:t>
              </a:r>
            </a:p>
          </p:txBody>
        </p:sp>
        <p:sp>
          <p:nvSpPr>
            <p:cNvPr id="26" name="타원 25"/>
            <p:cNvSpPr/>
            <p:nvPr/>
          </p:nvSpPr>
          <p:spPr>
            <a:xfrm>
              <a:off x="9480376" y="840006"/>
              <a:ext cx="432048" cy="2899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8" name="직선 화살표 연결선 27"/>
            <p:cNvCxnSpPr>
              <a:cxnSpLocks/>
              <a:stCxn id="26" idx="4"/>
            </p:cNvCxnSpPr>
            <p:nvPr/>
          </p:nvCxnSpPr>
          <p:spPr>
            <a:xfrm flipH="1">
              <a:off x="9551915" y="1129979"/>
              <a:ext cx="144485" cy="28750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오른쪽 화살표 32"/>
            <p:cNvSpPr/>
            <p:nvPr/>
          </p:nvSpPr>
          <p:spPr>
            <a:xfrm rot="5400000">
              <a:off x="9340656" y="3397784"/>
              <a:ext cx="1526554" cy="29284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53D6A93E-3889-A45F-F2FB-EF80CAA2D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48328" y="4390576"/>
              <a:ext cx="409127" cy="5505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3C30A2C4-A58B-548C-0F22-B3677C29B590}"/>
                </a:ext>
              </a:extLst>
            </p:cNvPr>
            <p:cNvCxnSpPr>
              <a:cxnSpLocks/>
            </p:cNvCxnSpPr>
            <p:nvPr/>
          </p:nvCxnSpPr>
          <p:spPr>
            <a:xfrm>
              <a:off x="9184817" y="5898449"/>
              <a:ext cx="1065538" cy="4504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772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 flipH="1">
            <a:off x="275107" y="404664"/>
            <a:ext cx="531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rgbClr val="0070C0"/>
                </a:solidFill>
                <a:latin typeface="맑은 고딕" panose="020B0503020000020004" pitchFamily="50" charset="-127"/>
              </a:rPr>
              <a:t>▒ </a:t>
            </a:r>
            <a:r>
              <a:rPr lang="ko-KR" altLang="en-US" sz="2800" b="1" spc="-150" dirty="0">
                <a:solidFill>
                  <a:srgbClr val="0070C0"/>
                </a:solidFill>
              </a:rPr>
              <a:t>화면 공유하기</a:t>
            </a:r>
            <a:r>
              <a:rPr lang="en-US" altLang="ko-KR" sz="2800" b="1" spc="-150" dirty="0">
                <a:solidFill>
                  <a:srgbClr val="0070C0"/>
                </a:solidFill>
              </a:rPr>
              <a:t>_</a:t>
            </a:r>
            <a:r>
              <a:rPr lang="ko-KR" altLang="en-US" sz="2800" b="1" spc="-150" dirty="0">
                <a:solidFill>
                  <a:srgbClr val="0070C0"/>
                </a:solidFill>
              </a:rPr>
              <a:t>설명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511" y="998691"/>
            <a:ext cx="10454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㉠ 화면 공유 방법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화면 아래 중앙 지점 세 번째 네모 모양을 누르고 → 위에 화면공유하기 클릭 → 위 메뉴 중 가운데 </a:t>
            </a:r>
            <a:r>
              <a:rPr lang="en-US" altLang="ko-KR" dirty="0"/>
              <a:t>Window </a:t>
            </a:r>
            <a:r>
              <a:rPr lang="ko-KR" altLang="en-US" dirty="0"/>
              <a:t>클릭 → 발표할</a:t>
            </a:r>
            <a:r>
              <a:rPr lang="en-US" altLang="ko-KR" dirty="0"/>
              <a:t>(PPT) </a:t>
            </a:r>
            <a:r>
              <a:rPr lang="ko-KR" altLang="en-US" dirty="0"/>
              <a:t>선택 → 공유 → 발표 시작</a:t>
            </a:r>
            <a:r>
              <a:rPr lang="en-US" altLang="ko-KR" dirty="0"/>
              <a:t>(</a:t>
            </a:r>
            <a:r>
              <a:rPr lang="ko-KR" altLang="en-US" dirty="0"/>
              <a:t>마치면 </a:t>
            </a:r>
            <a:r>
              <a:rPr lang="ko-KR" altLang="en-US" b="1" dirty="0"/>
              <a:t>‘공유 중지’ </a:t>
            </a:r>
            <a:r>
              <a:rPr lang="ko-KR" altLang="en-US" dirty="0"/>
              <a:t>클릭</a:t>
            </a:r>
            <a:r>
              <a:rPr lang="en-US" altLang="ko-KR" dirty="0"/>
              <a:t>) </a:t>
            </a:r>
            <a:endParaRPr lang="ko-KR" altLang="en-US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3511" y="2759542"/>
            <a:ext cx="10454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㉡ 화면 </a:t>
            </a:r>
            <a:r>
              <a:rPr lang="ko-KR" altLang="en-US" b="1" dirty="0" err="1">
                <a:solidFill>
                  <a:schemeClr val="accent2">
                    <a:lumMod val="75000"/>
                  </a:schemeClr>
                </a:solidFill>
              </a:rPr>
              <a:t>공유자료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((PPT) 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</a:rPr>
              <a:t>화면이 확인되지 않을 때 조치 방법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자판 </a:t>
            </a:r>
            <a:r>
              <a:rPr lang="en-US" altLang="ko-KR" dirty="0"/>
              <a:t>Window </a:t>
            </a:r>
            <a:r>
              <a:rPr lang="ko-KR" altLang="en-US" dirty="0"/>
              <a:t>시작키  누른 상태 </a:t>
            </a:r>
            <a:r>
              <a:rPr lang="en-US" altLang="ko-KR" dirty="0"/>
              <a:t>+ D </a:t>
            </a:r>
            <a:r>
              <a:rPr lang="ko-KR" altLang="en-US" dirty="0"/>
              <a:t>클릭 → 발표할</a:t>
            </a:r>
            <a:r>
              <a:rPr lang="en-US" altLang="ko-KR" dirty="0"/>
              <a:t>(PPT) </a:t>
            </a:r>
            <a:r>
              <a:rPr lang="ko-KR" altLang="en-US" dirty="0"/>
              <a:t>찾아 열기 → </a:t>
            </a:r>
            <a:r>
              <a:rPr lang="en-US" altLang="ko-KR" dirty="0"/>
              <a:t>(PPT) </a:t>
            </a:r>
            <a:r>
              <a:rPr lang="ko-KR" altLang="en-US" dirty="0"/>
              <a:t>상단에  </a:t>
            </a:r>
            <a:r>
              <a:rPr lang="ko-KR" altLang="en-US" dirty="0" err="1"/>
              <a:t>슬라이드쇼</a:t>
            </a:r>
            <a:r>
              <a:rPr lang="ko-KR" altLang="en-US" dirty="0"/>
              <a:t> 설정 →  웹 형식으로 진행</a:t>
            </a:r>
            <a:r>
              <a:rPr lang="en-US" altLang="ko-KR" dirty="0"/>
              <a:t>(</a:t>
            </a:r>
            <a:r>
              <a:rPr lang="ko-KR" altLang="en-US" dirty="0"/>
              <a:t>체크</a:t>
            </a:r>
            <a:r>
              <a:rPr lang="en-US" altLang="ko-KR" dirty="0"/>
              <a:t>) → </a:t>
            </a:r>
            <a:r>
              <a:rPr lang="ko-KR" altLang="en-US" dirty="0"/>
              <a:t>창을 열어 놓은 상태에서 메타버스 돌아오기 →  ㉠번의 </a:t>
            </a:r>
            <a:r>
              <a:rPr lang="ko-KR" altLang="en-US" dirty="0" err="1"/>
              <a:t>화면공유</a:t>
            </a:r>
            <a:r>
              <a:rPr lang="ko-KR" altLang="en-US" dirty="0"/>
              <a:t> 방법 순으로 진행</a:t>
            </a:r>
          </a:p>
        </p:txBody>
      </p:sp>
      <p:grpSp>
        <p:nvGrpSpPr>
          <p:cNvPr id="48" name="그룹 47"/>
          <p:cNvGrpSpPr/>
          <p:nvPr/>
        </p:nvGrpSpPr>
        <p:grpSpPr>
          <a:xfrm>
            <a:off x="1662848" y="4869160"/>
            <a:ext cx="4824535" cy="1128590"/>
            <a:chOff x="1631504" y="5000711"/>
            <a:chExt cx="4824535" cy="1128590"/>
          </a:xfrm>
        </p:grpSpPr>
        <p:pic>
          <p:nvPicPr>
            <p:cNvPr id="1047" name="_x529477600" descr="EMB0000678441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504" y="5049181"/>
              <a:ext cx="2951172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_x529477096"/>
            <p:cNvSpPr>
              <a:spLocks noChangeArrowheads="1"/>
            </p:cNvSpPr>
            <p:nvPr/>
          </p:nvSpPr>
          <p:spPr bwMode="auto">
            <a:xfrm>
              <a:off x="4960382" y="5000711"/>
              <a:ext cx="1333079" cy="30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한컴바탕"/>
                  <a:ea typeface="한컴바탕"/>
                </a:rPr>
                <a:t>print screen</a:t>
              </a:r>
              <a:endParaRPr kumimoji="0" lang="en-US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_x529476520"/>
            <p:cNvSpPr>
              <a:spLocks noChangeArrowheads="1"/>
            </p:cNvSpPr>
            <p:nvPr/>
          </p:nvSpPr>
          <p:spPr bwMode="auto">
            <a:xfrm>
              <a:off x="2207568" y="5589241"/>
              <a:ext cx="216024" cy="232544"/>
            </a:xfrm>
            <a:prstGeom prst="ellipse">
              <a:avLst/>
            </a:prstGeom>
            <a:noFill/>
            <a:ln w="419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_x529477024"/>
            <p:cNvSpPr>
              <a:spLocks noChangeShapeType="1"/>
            </p:cNvSpPr>
            <p:nvPr/>
          </p:nvSpPr>
          <p:spPr bwMode="auto">
            <a:xfrm>
              <a:off x="4277876" y="5158953"/>
              <a:ext cx="681474" cy="354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_x529478752"/>
            <p:cNvSpPr>
              <a:spLocks noChangeArrowheads="1"/>
            </p:cNvSpPr>
            <p:nvPr/>
          </p:nvSpPr>
          <p:spPr bwMode="auto">
            <a:xfrm>
              <a:off x="4956182" y="5507075"/>
              <a:ext cx="242888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한컴바탕"/>
                  <a:ea typeface="한컴바탕"/>
                </a:rPr>
                <a:t>D</a:t>
              </a:r>
              <a:endParaRPr kumimoji="0" lang="en-US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_x392637160"/>
            <p:cNvSpPr>
              <a:spLocks noChangeArrowheads="1"/>
            </p:cNvSpPr>
            <p:nvPr/>
          </p:nvSpPr>
          <p:spPr bwMode="auto">
            <a:xfrm>
              <a:off x="4959349" y="5847074"/>
              <a:ext cx="1496690" cy="255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한컴바탕"/>
                  <a:ea typeface="한컴바탕"/>
                </a:rPr>
                <a:t>Window(</a:t>
              </a:r>
              <a:r>
                <a:rPr kumimoji="0" lang="ko-KR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한컴바탕"/>
                  <a:ea typeface="한컴바탕"/>
                </a:rPr>
                <a:t>시작키</a:t>
              </a:r>
              <a:r>
                <a:rPr kumimoji="0" lang="en-US" altLang="ko-KR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한컴바탕"/>
                  <a:ea typeface="한컴바탕"/>
                </a:rPr>
                <a:t>)</a:t>
              </a:r>
              <a:endParaRPr kumimoji="0" lang="en-US" altLang="ko-K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_x529477024"/>
            <p:cNvSpPr>
              <a:spLocks noChangeShapeType="1"/>
            </p:cNvSpPr>
            <p:nvPr/>
          </p:nvSpPr>
          <p:spPr bwMode="auto">
            <a:xfrm flipV="1">
              <a:off x="2425616" y="5619046"/>
              <a:ext cx="2533734" cy="864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_x529477024"/>
            <p:cNvSpPr>
              <a:spLocks noChangeShapeType="1"/>
            </p:cNvSpPr>
            <p:nvPr/>
          </p:nvSpPr>
          <p:spPr bwMode="auto">
            <a:xfrm flipV="1">
              <a:off x="2118310" y="5951043"/>
              <a:ext cx="2841039" cy="677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491575" y="5194446"/>
            <a:ext cx="44653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&gt;&gt;&gt; </a:t>
            </a:r>
            <a:r>
              <a:rPr lang="ko-KR" altLang="en-US" sz="1600" b="1" dirty="0">
                <a:solidFill>
                  <a:schemeClr val="accent2">
                    <a:lumMod val="75000"/>
                  </a:schemeClr>
                </a:solidFill>
              </a:rPr>
              <a:t>바탕화면 이동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&lt;&lt;&lt;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en-US" altLang="ko-KR" sz="1600" dirty="0">
                <a:solidFill>
                  <a:srgbClr val="0070C0"/>
                </a:solidFill>
              </a:rPr>
              <a:t>Window(</a:t>
            </a:r>
            <a:r>
              <a:rPr lang="ko-KR" altLang="en-US" sz="1600" dirty="0">
                <a:solidFill>
                  <a:srgbClr val="0070C0"/>
                </a:solidFill>
              </a:rPr>
              <a:t>시작키</a:t>
            </a:r>
            <a:r>
              <a:rPr lang="en-US" altLang="ko-KR" sz="1600" dirty="0">
                <a:solidFill>
                  <a:srgbClr val="0070C0"/>
                </a:solidFill>
              </a:rPr>
              <a:t>) </a:t>
            </a:r>
            <a:r>
              <a:rPr lang="ko-KR" altLang="en-US" sz="1600" dirty="0">
                <a:solidFill>
                  <a:srgbClr val="0070C0"/>
                </a:solidFill>
              </a:rPr>
              <a:t>누른 상태에서 </a:t>
            </a:r>
            <a:r>
              <a:rPr lang="en-US" altLang="ko-KR" sz="1600" dirty="0">
                <a:solidFill>
                  <a:srgbClr val="0070C0"/>
                </a:solidFill>
              </a:rPr>
              <a:t>+ D </a:t>
            </a:r>
            <a:r>
              <a:rPr lang="ko-KR" altLang="en-US" sz="1600" dirty="0">
                <a:solidFill>
                  <a:srgbClr val="0070C0"/>
                </a:solidFill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112982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623390" y="841605"/>
            <a:ext cx="943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50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▒ </a:t>
            </a:r>
            <a:r>
              <a:rPr lang="ko-KR" altLang="en-US" sz="2800" b="1" spc="-150" dirty="0">
                <a:solidFill>
                  <a:srgbClr val="0070C0"/>
                </a:solidFill>
              </a:rPr>
              <a:t>카메라</a:t>
            </a:r>
            <a:r>
              <a:rPr lang="en-US" altLang="ko-KR" sz="2800" b="1" spc="-150" dirty="0">
                <a:solidFill>
                  <a:srgbClr val="0070C0"/>
                </a:solidFill>
              </a:rPr>
              <a:t>, </a:t>
            </a:r>
            <a:r>
              <a:rPr lang="ko-KR" altLang="en-US" sz="2800" b="1" spc="-150" dirty="0">
                <a:solidFill>
                  <a:srgbClr val="0070C0"/>
                </a:solidFill>
              </a:rPr>
              <a:t>마이크가 작동하지 않을 때 해결 방법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23390" y="1915595"/>
            <a:ext cx="1087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600" dirty="0"/>
              <a:t>브라우저 상단에 자물쇠 버튼을 클릭하여 </a:t>
            </a:r>
            <a:r>
              <a:rPr lang="en-US" altLang="ko-KR" sz="1600" dirty="0"/>
              <a:t>zep.us</a:t>
            </a:r>
            <a:r>
              <a:rPr lang="ko-KR" altLang="en-US" sz="1600" dirty="0"/>
              <a:t>에 대한 비디오</a:t>
            </a:r>
            <a:r>
              <a:rPr lang="en-US" altLang="ko-KR" sz="1600" dirty="0"/>
              <a:t>/</a:t>
            </a:r>
            <a:r>
              <a:rPr lang="ko-KR" altLang="en-US" sz="1600" dirty="0"/>
              <a:t>오디오 권한이 허용되어 있는지 체크해 주시기 바랍니다</a:t>
            </a:r>
            <a:r>
              <a:rPr lang="en-US" altLang="ko-KR" sz="1600" dirty="0"/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r="32884"/>
          <a:stretch/>
        </p:blipFill>
        <p:spPr>
          <a:xfrm>
            <a:off x="623391" y="2515197"/>
            <a:ext cx="4232033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927269" y="2907418"/>
            <a:ext cx="6576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600" dirty="0"/>
              <a:t>현상이 여전히 발생한다면 좌측 </a:t>
            </a:r>
            <a:r>
              <a:rPr lang="ko-KR" altLang="en-US" sz="1600" dirty="0" err="1"/>
              <a:t>사이드바</a:t>
            </a:r>
            <a:r>
              <a:rPr lang="ko-KR" altLang="en-US" sz="1600" b="1" dirty="0"/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설정 버튼 </a:t>
            </a:r>
            <a:r>
              <a:rPr lang="en-US" altLang="ko-KR" sz="1600" b="1" dirty="0">
                <a:solidFill>
                  <a:srgbClr val="FF0000"/>
                </a:solidFill>
              </a:rPr>
              <a:t>&gt; </a:t>
            </a:r>
            <a:r>
              <a:rPr lang="ko-KR" altLang="en-US" sz="1600" b="1" dirty="0">
                <a:solidFill>
                  <a:srgbClr val="FF0000"/>
                </a:solidFill>
              </a:rPr>
              <a:t>비디오</a:t>
            </a:r>
            <a:r>
              <a:rPr lang="en-US" altLang="ko-KR" sz="1600" b="1" dirty="0">
                <a:solidFill>
                  <a:srgbClr val="FF0000"/>
                </a:solidFill>
              </a:rPr>
              <a:t>/</a:t>
            </a:r>
            <a:r>
              <a:rPr lang="ko-KR" altLang="en-US" sz="1600" b="1" dirty="0">
                <a:solidFill>
                  <a:srgbClr val="FF0000"/>
                </a:solidFill>
              </a:rPr>
              <a:t>오디오 설정</a:t>
            </a:r>
            <a:r>
              <a:rPr lang="ko-KR" altLang="en-US" sz="1600" dirty="0"/>
              <a:t>에서 카메라와 마이크가 정상적으로 연결되어 있는지 체크해주세요</a:t>
            </a:r>
            <a:r>
              <a:rPr lang="en-US" altLang="ko-KR" sz="1600" dirty="0"/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ko-KR" sz="160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600" dirty="0"/>
              <a:t>타 플랫폼 실행 체크 </a:t>
            </a:r>
            <a:r>
              <a:rPr lang="en-US" altLang="ko-KR" sz="1600" dirty="0"/>
              <a:t>: </a:t>
            </a:r>
            <a:r>
              <a:rPr lang="ko-KR" altLang="en-US" sz="1600" dirty="0">
                <a:solidFill>
                  <a:srgbClr val="FF0000"/>
                </a:solidFill>
              </a:rPr>
              <a:t>타 플랫폼 비디오 실행 시 </a:t>
            </a:r>
            <a:r>
              <a:rPr lang="en-US" altLang="ko-KR" sz="1600" dirty="0">
                <a:solidFill>
                  <a:srgbClr val="FF0000"/>
                </a:solidFill>
              </a:rPr>
              <a:t>ZEP</a:t>
            </a:r>
            <a:r>
              <a:rPr lang="ko-KR" altLang="en-US" sz="1600" dirty="0">
                <a:solidFill>
                  <a:srgbClr val="FF0000"/>
                </a:solidFill>
              </a:rPr>
              <a:t>의 비디오가 활성화 안될 수</a:t>
            </a:r>
            <a:r>
              <a:rPr lang="ko-KR" altLang="en-US" sz="1600" dirty="0"/>
              <a:t> 있습니다</a:t>
            </a:r>
            <a:r>
              <a:rPr lang="en-US" altLang="ko-KR" sz="1600" dirty="0"/>
              <a:t>. </a:t>
            </a:r>
            <a:r>
              <a:rPr lang="ko-KR" altLang="en-US" sz="1600" dirty="0"/>
              <a:t>타 플랫폼에서 정상적으로 작동 안할 경우 윈도우 및 이용 </a:t>
            </a:r>
            <a:r>
              <a:rPr lang="en-US" altLang="ko-KR" sz="1600" dirty="0"/>
              <a:t>OS</a:t>
            </a:r>
            <a:r>
              <a:rPr lang="ko-KR" altLang="en-US" sz="1600" dirty="0"/>
              <a:t>에 따라 시스템 설정이 필요합니다</a:t>
            </a:r>
            <a:r>
              <a:rPr lang="en-US" altLang="ko-KR" sz="16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23390" y="5334307"/>
            <a:ext cx="1101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[</a:t>
            </a:r>
            <a:r>
              <a:rPr lang="en-US" altLang="ko-KR" sz="1600" b="1" dirty="0"/>
              <a:t>Window]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ko-KR" altLang="en-US" sz="1600" dirty="0"/>
              <a:t>마이크 </a:t>
            </a:r>
            <a:r>
              <a:rPr lang="en-US" altLang="ko-KR" sz="1600" dirty="0"/>
              <a:t>: OS &gt; </a:t>
            </a:r>
            <a:r>
              <a:rPr lang="ko-KR" altLang="en-US" sz="1600" dirty="0"/>
              <a:t>설정 </a:t>
            </a:r>
            <a:r>
              <a:rPr lang="en-US" altLang="ko-KR" sz="1600" dirty="0"/>
              <a:t>&gt; </a:t>
            </a:r>
            <a:r>
              <a:rPr lang="ko-KR" altLang="en-US" sz="1600" dirty="0"/>
              <a:t>시스템 </a:t>
            </a:r>
            <a:r>
              <a:rPr lang="en-US" altLang="ko-KR" sz="1600" dirty="0"/>
              <a:t>&gt; </a:t>
            </a:r>
            <a:r>
              <a:rPr lang="ko-KR" altLang="en-US" sz="1600" dirty="0"/>
              <a:t>소리 </a:t>
            </a:r>
            <a:r>
              <a:rPr lang="en-US" altLang="ko-KR" sz="1600" dirty="0"/>
              <a:t>- </a:t>
            </a:r>
            <a:r>
              <a:rPr lang="ko-KR" altLang="en-US" sz="1600" dirty="0"/>
              <a:t>입력 장치 체크 오디오</a:t>
            </a:r>
            <a:r>
              <a:rPr lang="en-US" altLang="ko-KR" sz="1600" dirty="0"/>
              <a:t>/</a:t>
            </a:r>
            <a:r>
              <a:rPr lang="ko-KR" altLang="en-US" sz="1600" dirty="0"/>
              <a:t>비디오 </a:t>
            </a:r>
            <a:r>
              <a:rPr lang="en-US" altLang="ko-KR" sz="1600" dirty="0"/>
              <a:t>: OS &gt; </a:t>
            </a:r>
            <a:r>
              <a:rPr lang="ko-KR" altLang="en-US" sz="1600" dirty="0"/>
              <a:t>설정 </a:t>
            </a:r>
            <a:r>
              <a:rPr lang="en-US" altLang="ko-KR" sz="1600" dirty="0"/>
              <a:t>&gt; </a:t>
            </a:r>
            <a:r>
              <a:rPr lang="ko-KR" altLang="en-US" sz="1600" dirty="0"/>
              <a:t>개인 정보 </a:t>
            </a:r>
            <a:r>
              <a:rPr lang="en-US" altLang="ko-KR" sz="1600" dirty="0"/>
              <a:t>- </a:t>
            </a:r>
            <a:r>
              <a:rPr lang="ko-KR" altLang="en-US" sz="1600" dirty="0"/>
              <a:t>앱 사용 권한 </a:t>
            </a:r>
            <a:r>
              <a:rPr lang="en-US" altLang="ko-KR" sz="1600" dirty="0"/>
              <a:t>&gt; </a:t>
            </a:r>
            <a:r>
              <a:rPr lang="ko-KR" altLang="en-US" sz="1600" dirty="0"/>
              <a:t>카메라</a:t>
            </a:r>
            <a:r>
              <a:rPr lang="en-US" altLang="ko-KR" sz="1600" dirty="0"/>
              <a:t>/</a:t>
            </a:r>
            <a:r>
              <a:rPr lang="ko-KR" altLang="en-US" sz="1600" dirty="0"/>
              <a:t>마이크 각각 액세스하도록 허용</a:t>
            </a:r>
          </a:p>
        </p:txBody>
      </p:sp>
      <p:sp>
        <p:nvSpPr>
          <p:cNvPr id="10" name="타원 9"/>
          <p:cNvSpPr/>
          <p:nvPr/>
        </p:nvSpPr>
        <p:spPr>
          <a:xfrm>
            <a:off x="1415480" y="2716413"/>
            <a:ext cx="432048" cy="3210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415480" y="3508501"/>
            <a:ext cx="21602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587</Words>
  <Application>Microsoft Office PowerPoint</Application>
  <PresentationFormat>와이드스크린</PresentationFormat>
  <Paragraphs>88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7" baseType="lpstr">
      <vt:lpstr>HY중고딕</vt:lpstr>
      <vt:lpstr>HY헤드라인M</vt:lpstr>
      <vt:lpstr>Rix밝은고딕 B</vt:lpstr>
      <vt:lpstr>나눔스퀘어 Light</vt:lpstr>
      <vt:lpstr>맑은 고딕</vt:lpstr>
      <vt:lpstr>바탕</vt:lpstr>
      <vt:lpstr>한컴바탕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북토리니</cp:lastModifiedBy>
  <cp:revision>46</cp:revision>
  <cp:lastPrinted>2023-05-12T00:25:35Z</cp:lastPrinted>
  <dcterms:created xsi:type="dcterms:W3CDTF">2023-05-10T08:00:07Z</dcterms:created>
  <dcterms:modified xsi:type="dcterms:W3CDTF">2024-04-12T05:00:52Z</dcterms:modified>
</cp:coreProperties>
</file>